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268" r:id="rId3"/>
    <p:sldId id="271" r:id="rId4"/>
    <p:sldId id="256" r:id="rId5"/>
    <p:sldId id="267" r:id="rId6"/>
    <p:sldId id="270" r:id="rId7"/>
    <p:sldId id="293" r:id="rId8"/>
    <p:sldId id="259" r:id="rId9"/>
    <p:sldId id="273" r:id="rId10"/>
    <p:sldId id="272" r:id="rId11"/>
    <p:sldId id="274" r:id="rId12"/>
    <p:sldId id="266" r:id="rId13"/>
    <p:sldId id="262" r:id="rId14"/>
    <p:sldId id="294" r:id="rId15"/>
    <p:sldId id="263" r:id="rId16"/>
    <p:sldId id="264" r:id="rId17"/>
    <p:sldId id="275" r:id="rId18"/>
    <p:sldId id="281" r:id="rId19"/>
    <p:sldId id="295" r:id="rId20"/>
    <p:sldId id="276" r:id="rId21"/>
    <p:sldId id="298" r:id="rId22"/>
    <p:sldId id="299" r:id="rId23"/>
    <p:sldId id="279" r:id="rId24"/>
    <p:sldId id="280" r:id="rId25"/>
    <p:sldId id="301" r:id="rId26"/>
    <p:sldId id="277" r:id="rId27"/>
    <p:sldId id="296" r:id="rId28"/>
    <p:sldId id="278" r:id="rId29"/>
    <p:sldId id="300" r:id="rId30"/>
    <p:sldId id="265" r:id="rId31"/>
    <p:sldId id="282" r:id="rId32"/>
    <p:sldId id="283" r:id="rId33"/>
    <p:sldId id="297" r:id="rId34"/>
    <p:sldId id="284" r:id="rId35"/>
    <p:sldId id="290" r:id="rId36"/>
    <p:sldId id="291" r:id="rId37"/>
    <p:sldId id="287" r:id="rId38"/>
    <p:sldId id="285" r:id="rId39"/>
    <p:sldId id="286" r:id="rId40"/>
    <p:sldId id="302" r:id="rId41"/>
    <p:sldId id="288" r:id="rId42"/>
    <p:sldId id="289" r:id="rId43"/>
    <p:sldId id="292" r:id="rId44"/>
    <p:sldId id="261" r:id="rId45"/>
    <p:sldId id="260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99"/>
    <a:srgbClr val="0000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32734E-2AB4-4584-8F00-85D1CD34D744}" type="datetimeFigureOut">
              <a:rPr lang="en-US"/>
              <a:pPr>
                <a:defRPr/>
              </a:pPr>
              <a:t>8/19/2015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A14C35-D75B-42DB-92A9-5254394A8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C70AD8-30DC-433F-BEC2-1BC600237B76}" type="datetimeFigureOut">
              <a:rPr lang="en-US"/>
              <a:pPr>
                <a:defRPr/>
              </a:pPr>
              <a:t>8/19/2015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73BCE1-54B9-4675-A978-B8393CDD4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73BCE1-54B9-4675-A978-B8393CDD4A7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password to particular db/resource, custom Single Sign On, masking Domino,</a:t>
            </a:r>
            <a:r>
              <a:rPr lang="en-US" baseline="0" dirty="0" smtClean="0"/>
              <a:t> retrieving content in different formats.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73BCE1-54B9-4675-A978-B8393CDD4A7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6096000"/>
            <a:ext cx="21336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99"/>
                </a:solidFill>
                <a:latin typeface="+mn-lt"/>
                <a:cs typeface="+mn-cs"/>
              </a:rPr>
              <a:t>MWLUG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38400"/>
            <a:ext cx="7924800" cy="762000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3505200"/>
            <a:ext cx="7924800" cy="533400"/>
          </a:xfrm>
          <a:prstGeom prst="rect">
            <a:avLst/>
          </a:prstGeom>
        </p:spPr>
        <p:txBody>
          <a:bodyPr/>
          <a:lstStyle>
            <a:lvl1pPr algn="l">
              <a:defRPr sz="2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52400" y="152400"/>
            <a:ext cx="43434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556260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Char char="•"/>
              <a:defRPr b="1" baseline="0"/>
            </a:lvl1pPr>
            <a:lvl2pPr>
              <a:defRPr sz="2200" baseline="0">
                <a:solidFill>
                  <a:srgbClr val="000072"/>
                </a:solidFill>
              </a:defRPr>
            </a:lvl2pPr>
            <a:lvl3pPr>
              <a:defRPr sz="2000" baseline="0"/>
            </a:lvl3pPr>
            <a:lvl4pPr>
              <a:defRPr sz="1800" baseline="0">
                <a:solidFill>
                  <a:srgbClr val="000072"/>
                </a:solidFill>
              </a:defRPr>
            </a:lvl4pPr>
            <a:lvl5pPr>
              <a:defRPr sz="16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pstickPi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745"/>
            <a:ext cx="9144000" cy="6143255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title"/>
          </p:nvPr>
        </p:nvSpPr>
        <p:spPr bwMode="auto">
          <a:xfrm>
            <a:off x="228600" y="2438400"/>
            <a:ext cx="8763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Empower the Pig - Don't Disturb the Lipstick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dirty="0" smtClean="0"/>
              <a:t>Ben Langhinrichs, President of Genii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Speed Dating vs. Time Together</a:t>
            </a:r>
            <a:endParaRPr lang="en-US" dirty="0"/>
          </a:p>
        </p:txBody>
      </p:sp>
      <p:pic>
        <p:nvPicPr>
          <p:cNvPr id="3" name="Picture 2" descr="family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0" y="1643062"/>
            <a:ext cx="4762500" cy="3571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Your dependencies grow and multiply as your relationship matures.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Speed Dating vs. Time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Eventually, your dependencies start to leave the nest. One day, you look at each other and say, “Do we still want this?”</a:t>
            </a:r>
            <a:endParaRPr lang="en-US" dirty="0"/>
          </a:p>
        </p:txBody>
      </p:sp>
      <p:pic>
        <p:nvPicPr>
          <p:cNvPr id="5" name="Picture 4" descr="family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905000"/>
            <a:ext cx="4762500" cy="3571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791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 you have the energy to start over with someone new? Do you have the energy to do what it takes to stay? Both take effort.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Imagine the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23622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DaterCreatr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Swipe right on “Enjoys movies”</a:t>
            </a:r>
          </a:p>
          <a:p>
            <a:pPr lvl="1">
              <a:buNone/>
            </a:pPr>
            <a:r>
              <a:rPr lang="en-US" dirty="0" smtClean="0"/>
              <a:t>Swipe left on “Loves to dance”</a:t>
            </a:r>
          </a:p>
          <a:p>
            <a:pPr lvl="1">
              <a:buNone/>
            </a:pPr>
            <a:r>
              <a:rPr lang="en-US" dirty="0" smtClean="0"/>
              <a:t>Swipe right on “Likes bourbon neat”</a:t>
            </a:r>
          </a:p>
          <a:p>
            <a:pPr lvl="1">
              <a:buNone/>
            </a:pPr>
            <a:r>
              <a:rPr lang="en-US" dirty="0" smtClean="0"/>
              <a:t>Swipe left on “Posts inspirational quotes” </a:t>
            </a:r>
            <a:endParaRPr lang="en-US" dirty="0"/>
          </a:p>
        </p:txBody>
      </p:sp>
      <p:pic>
        <p:nvPicPr>
          <p:cNvPr id="6" name="Picture 5" descr="yea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657600"/>
            <a:ext cx="59436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Not all roses and chocolate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20574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DaterCreatr</a:t>
            </a:r>
            <a:endParaRPr lang="en-US" dirty="0" smtClean="0"/>
          </a:p>
          <a:p>
            <a:pPr lvl="1" indent="0">
              <a:buNone/>
            </a:pPr>
            <a:r>
              <a:rPr lang="en-US" dirty="0" smtClean="0"/>
              <a:t>You can’t ask about every odd little thing that may be important. That is when the </a:t>
            </a:r>
            <a:r>
              <a:rPr lang="en-US" b="1" dirty="0" err="1" smtClean="0"/>
              <a:t>DaterCreatr</a:t>
            </a:r>
            <a:r>
              <a:rPr lang="en-US" b="1" dirty="0" smtClean="0"/>
              <a:t> API</a:t>
            </a:r>
            <a:r>
              <a:rPr lang="en-US" dirty="0" smtClean="0"/>
              <a:t> comes in handy.</a:t>
            </a:r>
            <a:endParaRPr lang="en-US" dirty="0"/>
          </a:p>
        </p:txBody>
      </p:sp>
      <p:pic>
        <p:nvPicPr>
          <p:cNvPr id="5" name="Picture 4" descr="smore-ratio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583" y="2971800"/>
            <a:ext cx="5452717" cy="300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Not all roses and chocolate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990600"/>
            <a:ext cx="8686800" cy="45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But wait…</a:t>
            </a:r>
            <a:endParaRPr lang="en-US" dirty="0"/>
          </a:p>
        </p:txBody>
      </p:sp>
      <p:pic>
        <p:nvPicPr>
          <p:cNvPr id="7" name="Picture 6" descr="da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676400"/>
            <a:ext cx="68707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Invest in your relationship?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You </a:t>
            </a:r>
            <a:r>
              <a:rPr lang="en-US" dirty="0" smtClean="0"/>
              <a:t>already have a relationship that works </a:t>
            </a:r>
            <a:r>
              <a:rPr lang="en-US" dirty="0" smtClean="0"/>
              <a:t>pretty well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 indent="0">
              <a:buNone/>
            </a:pPr>
            <a:r>
              <a:rPr lang="en-US" b="0" dirty="0" smtClean="0"/>
              <a:t>Sure, the software’s gained a little weight. Maybe even sags a little here and there.</a:t>
            </a:r>
          </a:p>
          <a:p>
            <a:pPr indent="0">
              <a:buNone/>
            </a:pPr>
            <a:endParaRPr lang="en-US" b="0" dirty="0" smtClean="0"/>
          </a:p>
          <a:p>
            <a:pPr indent="0">
              <a:buNone/>
            </a:pPr>
            <a:r>
              <a:rPr lang="en-US" b="0" dirty="0" smtClean="0"/>
              <a:t>But what about you? You could maybe try a little harder. When was the last time you hired a new developer?</a:t>
            </a:r>
          </a:p>
          <a:p>
            <a:pPr indent="0">
              <a:buNone/>
            </a:pPr>
            <a:endParaRPr lang="en-US" b="0" dirty="0" smtClean="0"/>
          </a:p>
          <a:p>
            <a:pPr indent="0">
              <a:buNone/>
            </a:pPr>
            <a:r>
              <a:rPr lang="en-US" b="0" dirty="0" smtClean="0"/>
              <a:t>Truth is, you and your software fit well together, and you don’t really want to argue again about who gets the covers.</a:t>
            </a:r>
          </a:p>
          <a:p>
            <a:pPr indent="0">
              <a:buNone/>
            </a:pPr>
            <a:endParaRPr lang="en-US" b="0" dirty="0" smtClean="0"/>
          </a:p>
          <a:p>
            <a:pPr indent="0">
              <a:buNone/>
            </a:pPr>
            <a:r>
              <a:rPr lang="en-US" b="0" dirty="0" smtClean="0"/>
              <a:t>That’s when you realize </a:t>
            </a:r>
            <a:r>
              <a:rPr lang="en-US" i="1" dirty="0" smtClean="0"/>
              <a:t>your current software has an API, too</a:t>
            </a:r>
            <a:r>
              <a:rPr lang="en-US" b="0" dirty="0" smtClean="0"/>
              <a:t>.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5" name="Picture 4" descr="a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048047"/>
            <a:ext cx="7619048" cy="476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6" name="Picture 5" descr="dsa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7" name="Picture 6" descr="dsapiquo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19200"/>
            <a:ext cx="7619048" cy="507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Reaching for the pig analogy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hidden favor IBM has done for you (without meaning to)</a:t>
            </a:r>
            <a:endParaRPr lang="en-US" sz="1600" i="1" dirty="0"/>
          </a:p>
        </p:txBody>
      </p:sp>
      <p:pic>
        <p:nvPicPr>
          <p:cNvPr id="5" name="Picture 4" descr="secr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209800"/>
            <a:ext cx="5905500" cy="391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smtClean="0"/>
              <a:t>Introduction – Ben Langhinrichs</a:t>
            </a:r>
          </a:p>
        </p:txBody>
      </p:sp>
      <p:pic>
        <p:nvPicPr>
          <p:cNvPr id="5" name="Picture 4" descr="Week8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914400"/>
            <a:ext cx="4324978" cy="576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6" name="Picture 5" descr="dsapi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6" name="Picture 5" descr="dsapi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143000"/>
            <a:ext cx="3678896" cy="2146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657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/>
              <a:t>http://whatever.com/path/db.nsf/view/unid</a:t>
            </a:r>
            <a:r>
              <a:rPr lang="en-US" sz="2400" dirty="0" smtClean="0"/>
              <a:t>/$</a:t>
            </a:r>
            <a:r>
              <a:rPr lang="en-US" sz="2400" dirty="0" smtClean="0"/>
              <a:t>Links.html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6" name="Picture 5" descr="dsapi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143000"/>
            <a:ext cx="3678896" cy="2146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276600"/>
            <a:ext cx="8915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http://whatever.com/path/db.nsf/view/unid</a:t>
            </a:r>
            <a:r>
              <a:rPr lang="en-US" sz="2400" dirty="0" smtClean="0"/>
              <a:t>/$</a:t>
            </a:r>
            <a:r>
              <a:rPr lang="en-US" sz="2400" dirty="0" smtClean="0"/>
              <a:t>Links.json</a:t>
            </a:r>
          </a:p>
          <a:p>
            <a:endParaRPr lang="en-US" dirty="0" smtClean="0"/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DisplayLinks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"links": [ {"replica": "885257B620001FEF",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          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viewUNID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"34027A0E7C5B464885257B620001FEF2",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          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UNID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"29177C537F8C06D885257B5F005B4A7A",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          "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foundText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":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“Subject info"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 ],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"Count": 1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5" name="Picture 4" descr="dbmg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8" name="Picture 7" descr="dbm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8" name="Picture 7" descr="dbm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143000"/>
            <a:ext cx="4190524" cy="2444473"/>
          </a:xfrm>
          <a:prstGeom prst="rect">
            <a:avLst/>
          </a:prstGeom>
        </p:spPr>
      </p:pic>
      <p:pic>
        <p:nvPicPr>
          <p:cNvPr id="5" name="Picture 4" descr="form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62400"/>
            <a:ext cx="9144000" cy="2583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5" name="Picture 4" descr="extmng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Throw in some Star Wars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event manager traps a specific event in a specific process. Use the specificity, Luke!</a:t>
            </a:r>
            <a:endParaRPr lang="en-US" sz="1600" i="1" dirty="0"/>
          </a:p>
        </p:txBody>
      </p:sp>
      <p:pic>
        <p:nvPicPr>
          <p:cNvPr id="7" name="Picture 6" descr="starwars-usethefor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895600"/>
            <a:ext cx="8128000" cy="344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6" name="Picture 5" descr="extmn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Obligatory nod to the Doctor</a:t>
            </a:r>
            <a:endParaRPr lang="en-US" dirty="0"/>
          </a:p>
        </p:txBody>
      </p:sp>
      <p:pic>
        <p:nvPicPr>
          <p:cNvPr id="6" name="Picture 5" descr="extmngr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685800"/>
            <a:ext cx="4495324" cy="2622273"/>
          </a:xfrm>
          <a:prstGeom prst="rect">
            <a:avLst/>
          </a:prstGeom>
        </p:spPr>
      </p:pic>
      <p:pic>
        <p:nvPicPr>
          <p:cNvPr id="5" name="Picture 4" descr="extermin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276600"/>
            <a:ext cx="5105400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smtClean="0"/>
              <a:t>Introduction – Ben Langhinrichs</a:t>
            </a:r>
          </a:p>
        </p:txBody>
      </p:sp>
      <p:pic>
        <p:nvPicPr>
          <p:cNvPr id="6" name="Picture 5" descr="Week8B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914400"/>
            <a:ext cx="4343400" cy="5789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4" name="Picture 3" descr="add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5" name="Picture 4" descr="addin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6" name="Picture 5" descr="extmgraddi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err="1" smtClean="0"/>
              <a:t>OMG</a:t>
            </a:r>
            <a:r>
              <a:rPr lang="en-US" dirty="0" smtClean="0"/>
              <a:t>, a screenshot demo?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33400" y="838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Processing mail using specific events in specific process. </a:t>
            </a:r>
            <a:endParaRPr lang="en-US" dirty="0"/>
          </a:p>
        </p:txBody>
      </p:sp>
      <p:pic>
        <p:nvPicPr>
          <p:cNvPr id="8" name="Picture 7" descr="WhyTrav9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295400"/>
            <a:ext cx="55626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7" name="Picture 6" descr="extmgraddin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5" name="Picture 4" descr="extmgraddin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4" name="Picture 3" descr="there_ye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514600"/>
            <a:ext cx="4762500" cy="3514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1430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 imagine some of you are asking, “</a:t>
            </a:r>
            <a:r>
              <a:rPr lang="en-US" b="1" i="1" dirty="0" smtClean="0"/>
              <a:t>Are we there yet?</a:t>
            </a:r>
            <a:r>
              <a:rPr lang="en-US" b="1" dirty="0" smtClean="0"/>
              <a:t>”</a:t>
            </a:r>
          </a:p>
          <a:p>
            <a:endParaRPr lang="en-US" b="1" dirty="0" smtClean="0"/>
          </a:p>
          <a:p>
            <a:r>
              <a:rPr lang="en-US" b="1" dirty="0" smtClean="0"/>
              <a:t>No, but we are getting close.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6" name="Picture 5" descr="hookdrv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6" name="Picture 5" descr="ls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Bacon Bits</a:t>
            </a:r>
            <a:endParaRPr lang="en-US" dirty="0"/>
          </a:p>
        </p:txBody>
      </p:sp>
      <p:pic>
        <p:nvPicPr>
          <p:cNvPr id="6" name="Picture 5" descr="lsx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smtClean="0"/>
              <a:t>Introduction – Ben Langhinrichs</a:t>
            </a:r>
          </a:p>
        </p:txBody>
      </p:sp>
      <p:pic>
        <p:nvPicPr>
          <p:cNvPr id="5" name="Picture 4" descr="Week8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914400"/>
            <a:ext cx="4324978" cy="5765230"/>
          </a:xfrm>
          <a:prstGeom prst="rect">
            <a:avLst/>
          </a:prstGeom>
        </p:spPr>
      </p:pic>
      <p:pic>
        <p:nvPicPr>
          <p:cNvPr id="6" name="Picture 5" descr="HopePo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914400"/>
            <a:ext cx="440055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Lord love a duck, R5?</a:t>
            </a:r>
            <a:endParaRPr lang="en-US" dirty="0"/>
          </a:p>
        </p:txBody>
      </p:sp>
      <p:pic>
        <p:nvPicPr>
          <p:cNvPr id="6" name="Picture 5" descr="lsx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914400"/>
            <a:ext cx="3810000" cy="2222501"/>
          </a:xfrm>
          <a:prstGeom prst="rect">
            <a:avLst/>
          </a:prstGeom>
        </p:spPr>
      </p:pic>
      <p:pic>
        <p:nvPicPr>
          <p:cNvPr id="4" name="Picture 3" descr="ag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352800"/>
            <a:ext cx="7835900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 API extension points</a:t>
            </a:r>
            <a:endParaRPr lang="en-US" dirty="0"/>
          </a:p>
        </p:txBody>
      </p:sp>
      <p:pic>
        <p:nvPicPr>
          <p:cNvPr id="6" name="Picture 5" descr="MenuAdd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Pork rinds</a:t>
            </a:r>
            <a:endParaRPr lang="en-US" dirty="0"/>
          </a:p>
        </p:txBody>
      </p:sp>
      <p:pic>
        <p:nvPicPr>
          <p:cNvPr id="6" name="Picture 5" descr="menudem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476" y="1206777"/>
            <a:ext cx="7619048" cy="44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Celebration 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1143000"/>
            <a:ext cx="7010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You made it! </a:t>
            </a:r>
          </a:p>
          <a:p>
            <a:pPr algn="ctr"/>
            <a:r>
              <a:rPr lang="en-US" b="1" dirty="0" smtClean="0"/>
              <a:t>(at least those who didn’t quit half an hour ago to check FB)</a:t>
            </a:r>
            <a:endParaRPr lang="en-US" b="1" dirty="0"/>
          </a:p>
        </p:txBody>
      </p:sp>
      <p:pic>
        <p:nvPicPr>
          <p:cNvPr id="5" name="Picture 4" descr="Celebr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590800"/>
            <a:ext cx="4381500" cy="368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4" name="Content Placeholder 3" descr="j019928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8088" y="2789238"/>
            <a:ext cx="3948112" cy="3413125"/>
          </a:xfrm>
        </p:spPr>
      </p:pic>
      <p:pic>
        <p:nvPicPr>
          <p:cNvPr id="6" name="Picture 5" descr="red_questionma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5125" y="1524000"/>
            <a:ext cx="333375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pic>
        <p:nvPicPr>
          <p:cNvPr id="7" name="Picture 6" descr="alchemy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7410450" cy="592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smtClean="0"/>
              <a:t>Midas LSX &amp; Midas C++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572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Midas C++</a:t>
            </a:r>
            <a:r>
              <a:rPr lang="en-US" dirty="0" smtClean="0"/>
              <a:t>: Adding functionality to C++/Java/etc. since R5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762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Midas LSX</a:t>
            </a:r>
            <a:r>
              <a:rPr lang="en-US" dirty="0" smtClean="0"/>
              <a:t>: Adding functionality to </a:t>
            </a:r>
            <a:r>
              <a:rPr lang="en-US" dirty="0" err="1" smtClean="0"/>
              <a:t>LotusScript</a:t>
            </a:r>
            <a:r>
              <a:rPr lang="en-US" dirty="0" smtClean="0"/>
              <a:t> since R4</a:t>
            </a:r>
            <a:endParaRPr lang="en-US" dirty="0"/>
          </a:p>
        </p:txBody>
      </p:sp>
      <p:pic>
        <p:nvPicPr>
          <p:cNvPr id="9" name="Picture 8" descr="Screenca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3345873"/>
          </a:xfrm>
          <a:prstGeom prst="rect">
            <a:avLst/>
          </a:prstGeom>
        </p:spPr>
      </p:pic>
      <p:pic>
        <p:nvPicPr>
          <p:cNvPr id="10" name="Picture 9" descr="Screenc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953000"/>
            <a:ext cx="7861300" cy="180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err="1" smtClean="0"/>
              <a:t>CoexLinks</a:t>
            </a:r>
            <a:r>
              <a:rPr lang="en-US" dirty="0" smtClean="0"/>
              <a:t> Fidelity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838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CoexLinks</a:t>
            </a:r>
            <a:r>
              <a:rPr lang="en-US" b="1" dirty="0" smtClean="0"/>
              <a:t> Fidelity</a:t>
            </a:r>
            <a:r>
              <a:rPr lang="en-US" dirty="0" smtClean="0"/>
              <a:t>: Because recipients should see what you sent</a:t>
            </a:r>
            <a:endParaRPr lang="en-US" dirty="0"/>
          </a:p>
        </p:txBody>
      </p:sp>
      <p:pic>
        <p:nvPicPr>
          <p:cNvPr id="8" name="Picture 7" descr="WhyTrav9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295400"/>
            <a:ext cx="55626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en-US" dirty="0" err="1" smtClean="0"/>
              <a:t>CoexLinks</a:t>
            </a:r>
            <a:r>
              <a:rPr lang="en-US" dirty="0" smtClean="0"/>
              <a:t> Fidelity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838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AppsFidelity</a:t>
            </a:r>
            <a:r>
              <a:rPr lang="en-US" dirty="0" smtClean="0"/>
              <a:t>: Because fidelity matters for applications, too</a:t>
            </a:r>
            <a:endParaRPr lang="en-US" dirty="0"/>
          </a:p>
        </p:txBody>
      </p:sp>
      <p:pic>
        <p:nvPicPr>
          <p:cNvPr id="5" name="Picture 4" descr="ApssFidel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154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Speed Dating vs. Time Together</a:t>
            </a:r>
            <a:endParaRPr lang="en-US" dirty="0"/>
          </a:p>
        </p:txBody>
      </p:sp>
      <p:pic>
        <p:nvPicPr>
          <p:cNvPr id="7" name="Picture 6" descr="family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0" y="1643062"/>
            <a:ext cx="4762500" cy="3571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1143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Software is all about relationships. It starts with dating.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Speed Dating vs. Time Together</a:t>
            </a:r>
            <a:endParaRPr lang="en-US" dirty="0"/>
          </a:p>
        </p:txBody>
      </p:sp>
      <p:pic>
        <p:nvPicPr>
          <p:cNvPr id="3" name="Picture 2" descr="family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0" y="1643062"/>
            <a:ext cx="4762500" cy="3571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1143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If all goes well, you get married and start a family.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486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Not ignoring same-sex marriage or those who don’t have children, or the lack of pets. It’s an analogy, folks. If it doesn’t fit, don’t wear it.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WLUG 2015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</TotalTime>
  <Words>655</Words>
  <Application>Microsoft Office PowerPoint</Application>
  <PresentationFormat>On-screen Show (4:3)</PresentationFormat>
  <Paragraphs>94</Paragraphs>
  <Slides>45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MWLUG 2015_v2</vt:lpstr>
      <vt:lpstr>Empower the Pig - Don't Disturb the Lipstick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pcuser</dc:creator>
  <cp:lastModifiedBy>Ben</cp:lastModifiedBy>
  <cp:revision>177</cp:revision>
  <dcterms:created xsi:type="dcterms:W3CDTF">2015-07-12T19:38:36Z</dcterms:created>
  <dcterms:modified xsi:type="dcterms:W3CDTF">2015-08-19T20:46:46Z</dcterms:modified>
</cp:coreProperties>
</file>